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59" r:id="rId3"/>
    <p:sldId id="271" r:id="rId4"/>
    <p:sldId id="270" r:id="rId5"/>
    <p:sldId id="258" r:id="rId6"/>
    <p:sldId id="256" r:id="rId7"/>
    <p:sldId id="264" r:id="rId8"/>
    <p:sldId id="261" r:id="rId9"/>
    <p:sldId id="262" r:id="rId10"/>
    <p:sldId id="267" r:id="rId11"/>
    <p:sldId id="268" r:id="rId12"/>
    <p:sldId id="266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DFB"/>
    <a:srgbClr val="BCE2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48C18-70D0-4310-BF70-61B6A4BE15BB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A0D3E-C45F-4D7A-8672-685EC7CC4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4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A0D3E-C45F-4D7A-8672-685EC7CC40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0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E0DE-0036-44A4-A6DD-4A6A96AA7FC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CF73-AD9D-4034-B5B1-0D447F8A9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1DF2B3-34F2-46F8-AE6D-6583A6CCD313}"/>
              </a:ext>
            </a:extLst>
          </p:cNvPr>
          <p:cNvSpPr/>
          <p:nvPr/>
        </p:nvSpPr>
        <p:spPr>
          <a:xfrm>
            <a:off x="662910" y="243386"/>
            <a:ext cx="8203208" cy="69249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Открытое воспитательное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ероприятие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«День флага ДНР»</a:t>
            </a: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Преподаватель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Авельцев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Р.А.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Группа 2ТЭМ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8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CF219F-4F63-4B9E-895D-FC6F1238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349EFFE-B6EE-4D64-B0C5-8E2EC7D3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89EB27-8D44-4398-A754-D057B310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69468CE-D740-463C-A836-34AB706C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966E8-FBFE-400B-88B7-ADF96CBC125A}"/>
              </a:ext>
            </a:extLst>
          </p:cNvPr>
          <p:cNvSpPr txBox="1"/>
          <p:nvPr/>
        </p:nvSpPr>
        <p:spPr>
          <a:xfrm>
            <a:off x="231006" y="2362200"/>
            <a:ext cx="863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85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1CE56A-167D-4AAD-8634-50333A0C0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1734CC-9DA2-4071-8431-4ACDCC0755E2}"/>
              </a:ext>
            </a:extLst>
          </p:cNvPr>
          <p:cNvSpPr/>
          <p:nvPr/>
        </p:nvSpPr>
        <p:spPr>
          <a:xfrm>
            <a:off x="6667995" y="4081292"/>
            <a:ext cx="2075955" cy="1652758"/>
          </a:xfrm>
          <a:prstGeom prst="rect">
            <a:avLst/>
          </a:prstGeom>
          <a:solidFill>
            <a:srgbClr val="D6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9380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AA13B13-4DB9-49BF-9204-E38936E1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884A69E-DA9D-4A32-BDA7-CDED23F9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Донецкой Народной Республики. - YouTube">
            <a:extLst>
              <a:ext uri="{FF2B5EF4-FFF2-40B4-BE49-F238E27FC236}">
                <a16:creationId xmlns:a16="http://schemas.microsoft.com/office/drawing/2014/main" id="{A77E3532-9D98-4816-BB83-2754AF7DD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7382"/>
          <a:stretch/>
        </p:blipFill>
        <p:spPr bwMode="auto">
          <a:xfrm>
            <a:off x="738551" y="122905"/>
            <a:ext cx="7666897" cy="661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9C2C9-EB32-4C58-AE4A-5B9B71847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65341"/>
            <a:ext cx="7024255" cy="4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43760E-C9EA-4B99-ADED-A6F9CA75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151C0-526B-4EA2-8ACA-F5A1492A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265D8-84E6-43D2-A0BC-981F27E9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20</Words>
  <Application>Microsoft Office PowerPoint</Application>
  <PresentationFormat>Экран (4:3)</PresentationFormat>
  <Paragraphs>10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Admin&amp;Ko</dc:creator>
  <cp:lastModifiedBy>Admin&amp;Ko</cp:lastModifiedBy>
  <cp:revision>15</cp:revision>
  <dcterms:created xsi:type="dcterms:W3CDTF">2021-10-12T18:56:52Z</dcterms:created>
  <dcterms:modified xsi:type="dcterms:W3CDTF">2021-10-19T17:54:01Z</dcterms:modified>
</cp:coreProperties>
</file>